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9" r:id="rId3"/>
    <p:sldId id="290" r:id="rId4"/>
    <p:sldId id="260" r:id="rId5"/>
    <p:sldId id="270" r:id="rId6"/>
    <p:sldId id="272" r:id="rId7"/>
    <p:sldId id="274" r:id="rId8"/>
    <p:sldId id="275" r:id="rId9"/>
    <p:sldId id="261" r:id="rId10"/>
    <p:sldId id="273" r:id="rId11"/>
    <p:sldId id="291" r:id="rId12"/>
    <p:sldId id="294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92" r:id="rId21"/>
    <p:sldId id="29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99"/>
    <a:srgbClr val="00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>
        <p:scale>
          <a:sx n="90" d="100"/>
          <a:sy n="90" d="100"/>
        </p:scale>
        <p:origin x="-227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44E2F-BD3B-4C4E-86BF-D6A3D2394922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58AB9-9F34-46AE-9EA7-5A3D69932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4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401-9557-4150-8D18-5A91F3558ECC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610-E406-4F99-B0D7-F4E0C1867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401-9557-4150-8D18-5A91F3558ECC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610-E406-4F99-B0D7-F4E0C1867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401-9557-4150-8D18-5A91F3558ECC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610-E406-4F99-B0D7-F4E0C1867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401-9557-4150-8D18-5A91F3558ECC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610-E406-4F99-B0D7-F4E0C1867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401-9557-4150-8D18-5A91F3558ECC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610-E406-4F99-B0D7-F4E0C1867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401-9557-4150-8D18-5A91F3558ECC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610-E406-4F99-B0D7-F4E0C1867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401-9557-4150-8D18-5A91F3558ECC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610-E406-4F99-B0D7-F4E0C1867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401-9557-4150-8D18-5A91F3558ECC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610-E406-4F99-B0D7-F4E0C1867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401-9557-4150-8D18-5A91F3558ECC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610-E406-4F99-B0D7-F4E0C1867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401-9557-4150-8D18-5A91F3558ECC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610-E406-4F99-B0D7-F4E0C1867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401-9557-4150-8D18-5A91F3558ECC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1DE610-E406-4F99-B0D7-F4E0C18673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C4B401-9557-4150-8D18-5A91F3558ECC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1DE610-E406-4F99-B0D7-F4E0C18673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Измерение атмосферного давления. 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643182"/>
            <a:ext cx="4786346" cy="352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85918" y="1928802"/>
            <a:ext cx="56436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Опыт Торричелли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144" y="3501008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Разработал: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Чепурин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Вадим Леонидович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читель физики и информатики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rcRect l="45117" t="35157" r="45508" b="20166"/>
          <a:stretch>
            <a:fillRect/>
          </a:stretch>
        </p:blipFill>
        <p:spPr bwMode="auto">
          <a:xfrm>
            <a:off x="6786578" y="1357298"/>
            <a:ext cx="1497055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1538" y="571480"/>
            <a:ext cx="7143800" cy="646986"/>
          </a:xfrm>
          <a:prstGeom prst="roundRect">
            <a:avLst/>
          </a:prstGeom>
          <a:ln w="28575">
            <a:noFill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Измерение атмосферного давления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500174"/>
            <a:ext cx="5715040" cy="418838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к трубке с ртутью, использовавшейся в опыте Торричелли, прикрепить вертикальную шкалу,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получится простейший прибор –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ртутный барометр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 греч. «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барос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тяжесть,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метрео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– измеряю).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служит для измерения атмосферного давления.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85918" y="214290"/>
            <a:ext cx="57864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Единицы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измерения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атмосферного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давления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85860"/>
            <a:ext cx="8929718" cy="406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tabLst>
                <a:tab pos="9144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Единица атмосферного давления – 1 мм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ст.</a:t>
            </a:r>
          </a:p>
          <a:p>
            <a:pPr algn="ctr">
              <a:lnSpc>
                <a:spcPct val="170000"/>
              </a:lnSpc>
              <a:tabLst>
                <a:tab pos="914400" algn="l"/>
              </a:tabLst>
            </a:pPr>
            <a:r>
              <a:rPr lang="ru-RU" sz="28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Соотношение между Па и мм. </a:t>
            </a:r>
            <a:r>
              <a:rPr lang="ru-RU" sz="28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28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70000"/>
              </a:lnSpc>
              <a:tabLst>
                <a:tab pos="914400" algn="l"/>
              </a:tabLst>
            </a:pP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р=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ρgh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13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600 кг/м • 9,8Н/кг • 0,001 м = 133,3 Па</a:t>
            </a:r>
          </a:p>
          <a:p>
            <a:pPr algn="ctr">
              <a:lnSpc>
                <a:spcPct val="170000"/>
              </a:lnSpc>
              <a:tabLst>
                <a:tab pos="914400" algn="l"/>
              </a:tabLst>
            </a:pPr>
            <a:r>
              <a:rPr lang="ru-RU" sz="36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sz="36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. = 133,3 Па</a:t>
            </a:r>
          </a:p>
          <a:p>
            <a:pPr algn="ctr">
              <a:lnSpc>
                <a:spcPct val="170000"/>
              </a:lnSpc>
              <a:tabLst>
                <a:tab pos="9144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760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≈ 101 300 Па ≈ 1013 гПа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928934"/>
            <a:ext cx="3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000125" y="1214438"/>
            <a:ext cx="7286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1  мм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ст.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внесистемная единица  атмосферного давления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2357438" y="2357438"/>
            <a:ext cx="3912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мм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ст. = 133,3 Па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642938" y="3071813"/>
            <a:ext cx="73729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Давление  атмосферы,  равное  давлению 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столба   ртути  высотой   760 мм  называют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нормальным атмосферным давлением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760 мм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ст. = 101 300 Па = 1013 гПа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2143125" y="285750"/>
            <a:ext cx="5088648" cy="71508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 новые познания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85750" y="5143500"/>
            <a:ext cx="857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Прибор для  измерения атмосферного  давления  –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ртутный барометр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  <p:bldP spid="215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90872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15 мм рт. ст. = 1999,5 Па.</a:t>
            </a:r>
          </a:p>
          <a:p>
            <a:pPr algn="ctr"/>
            <a:r>
              <a:rPr lang="ru-RU" b="1" dirty="0"/>
              <a:t>               760 мм </a:t>
            </a:r>
            <a:r>
              <a:rPr lang="ru-RU" b="1" dirty="0" err="1"/>
              <a:t>рт.ст</a:t>
            </a:r>
            <a:r>
              <a:rPr lang="ru-RU" b="1" dirty="0"/>
              <a:t> = 101300 Па</a:t>
            </a:r>
          </a:p>
          <a:p>
            <a:pPr algn="ctr"/>
            <a:r>
              <a:rPr lang="ru-RU" b="1" dirty="0"/>
              <a:t>               101300Па = 1013гПа.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2232248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23928" y="292494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ртутный барометр</a:t>
            </a:r>
            <a:r>
              <a:rPr lang="ru-RU" dirty="0"/>
              <a:t> (от греч. </a:t>
            </a:r>
            <a:r>
              <a:rPr lang="ru-RU" i="1" dirty="0" err="1"/>
              <a:t>барос</a:t>
            </a:r>
            <a:r>
              <a:rPr lang="ru-RU" dirty="0"/>
              <a:t> – тяжесть, </a:t>
            </a:r>
            <a:r>
              <a:rPr lang="ru-RU" i="1" dirty="0" err="1"/>
              <a:t>метрео</a:t>
            </a:r>
            <a:r>
              <a:rPr lang="ru-RU" dirty="0"/>
              <a:t> – измеряю).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463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88"/>
            <a:ext cx="2880320" cy="2976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35896" y="2348880"/>
            <a:ext cx="3888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Быстро встали, улыбнулись.</a:t>
            </a:r>
          </a:p>
          <a:p>
            <a:r>
              <a:rPr lang="ru-RU" dirty="0"/>
              <a:t>Выше – выше потянулись.</a:t>
            </a:r>
          </a:p>
          <a:p>
            <a:r>
              <a:rPr lang="ru-RU" dirty="0"/>
              <a:t>Ну-ка, плечи распрямите,</a:t>
            </a:r>
          </a:p>
          <a:p>
            <a:r>
              <a:rPr lang="ru-RU" dirty="0"/>
              <a:t>Поднимите, опустите.</a:t>
            </a:r>
          </a:p>
          <a:p>
            <a:r>
              <a:rPr lang="ru-RU" dirty="0"/>
              <a:t>Вправо, влево повернитесь,</a:t>
            </a:r>
          </a:p>
          <a:p>
            <a:r>
              <a:rPr lang="ru-RU" dirty="0"/>
              <a:t>Рук коленями коснитесь.</a:t>
            </a:r>
          </a:p>
          <a:p>
            <a:r>
              <a:rPr lang="ru-RU" dirty="0"/>
              <a:t>Сели, встали. Сели, встали.</a:t>
            </a:r>
          </a:p>
          <a:p>
            <a:r>
              <a:rPr lang="ru-RU" dirty="0"/>
              <a:t>И на месте побежали.</a:t>
            </a:r>
          </a:p>
          <a:p>
            <a:r>
              <a:rPr lang="ru-RU" dirty="0"/>
              <a:t>Потянулись, растянулись</a:t>
            </a:r>
          </a:p>
          <a:p>
            <a:r>
              <a:rPr lang="ru-RU" dirty="0"/>
              <a:t>Вверх и в стороны, вперед.</a:t>
            </a:r>
          </a:p>
          <a:p>
            <a:r>
              <a:rPr lang="ru-RU" dirty="0"/>
              <a:t>И за паты все вернулись – </a:t>
            </a:r>
          </a:p>
          <a:p>
            <a:r>
              <a:rPr lang="ru-RU" dirty="0"/>
              <a:t>Вновь урок у нас идет.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65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ректор МБОУ Бажирс\Downloads\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72267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иректор МБОУ Бажирс\Downloads\10283981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76" y="3933056"/>
            <a:ext cx="2959224" cy="29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91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6"/>
            <a:ext cx="1907704" cy="25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39752" y="476672"/>
            <a:ext cx="6336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хорошую погоду пиявка лежит на дне, свернувшись в клубок. Перед дождем она всплывает к краю сосуда и лежит, пока погода не улучшится. Если будет ветер, то пиявка быстро плавает и успокаивается вместе с ветром. Перед бурей она конвульсивно подергивается. В морозную, ясную погоду она лежит на дне, а в снегопад – поднимается к поверхности. Все это связано с изменением атмосферного давления. При пониженном давлении (перед дождем или снегом) содержание воздуха и кислорода в воде уменьшается. В хорошую погоду давление высокое, кислорода в воде достаточно, и пиявка хорошо себя чувствует на дне. То же самое наблюдается и в природе – в </a:t>
            </a:r>
            <a:r>
              <a:rPr lang="ru-RU" dirty="0" smtClean="0"/>
              <a:t>водоеме….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C:\Users\Директор МБОУ Бажирс\Downloads\01511678-MYN___Paul_van_Hoof-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0562"/>
            <a:ext cx="3216275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981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ректор МБОУ Бажирс\Downloads\мух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9"/>
            <a:ext cx="4242317" cy="282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иректор МБОУ Бажирс\Downloads\муха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75" y="429110"/>
            <a:ext cx="3287923" cy="328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иректор МБОУ Бажирс\Downloads\1657224122_22-kartinkin-net-p-lyagushka-rogatka-arti-krasivo-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77680"/>
            <a:ext cx="451225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04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16903"/>
              </p:ext>
            </p:extLst>
          </p:nvPr>
        </p:nvGraphicFramePr>
        <p:xfrm>
          <a:off x="457200" y="1124744"/>
          <a:ext cx="8229600" cy="2832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872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Дано: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p=760 мм. рт. </a:t>
                      </a:r>
                      <a:r>
                        <a:rPr lang="ru-RU" sz="1400" dirty="0" err="1">
                          <a:effectLst/>
                        </a:rPr>
                        <a:t>ст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ρ= 1000 кг/м3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Решение: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p=</a:t>
                      </a:r>
                      <a:r>
                        <a:rPr lang="ru-RU" sz="1400" dirty="0" err="1">
                          <a:effectLst/>
                        </a:rPr>
                        <a:t>ρhg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1 мм. рт. </a:t>
                      </a:r>
                      <a:r>
                        <a:rPr lang="ru-RU" sz="1400" dirty="0" err="1">
                          <a:effectLst/>
                        </a:rPr>
                        <a:t>ст</a:t>
                      </a:r>
                      <a:r>
                        <a:rPr lang="ru-RU" sz="1400" dirty="0">
                          <a:effectLst/>
                        </a:rPr>
                        <a:t>=133,3 Па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760 </a:t>
                      </a:r>
                      <a:r>
                        <a:rPr lang="ru-RU" sz="1400" dirty="0" err="1">
                          <a:effectLst/>
                        </a:rPr>
                        <a:t>мм.рт.ст</a:t>
                      </a:r>
                      <a:r>
                        <a:rPr lang="ru-RU" sz="1400" dirty="0">
                          <a:effectLst/>
                        </a:rPr>
                        <a:t>=101308 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960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h-?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" name="Рисунок 12" descr="http://festival.1september.ru/articles/589040/f_clip_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86840"/>
            <a:ext cx="1296144" cy="109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8" descr="http://festival.1september.ru/articles/589040/f_clip_image0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5658101" cy="10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75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в парах…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44824"/>
            <a:ext cx="5004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«Третий лишний»</a:t>
            </a:r>
          </a:p>
          <a:p>
            <a:r>
              <a:rPr lang="ru-RU" dirty="0"/>
              <a:t>1. 1 мм рт. ст.,   1Па,  1Н;</a:t>
            </a:r>
          </a:p>
          <a:p>
            <a:r>
              <a:rPr lang="ru-RU" dirty="0"/>
              <a:t> 2.Торричелли,  Гагарин,     Галилей.</a:t>
            </a:r>
          </a:p>
          <a:p>
            <a:r>
              <a:rPr lang="ru-RU" dirty="0"/>
              <a:t>3.Термометр, шприц , пипетка.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«Найди ошибку»</a:t>
            </a:r>
          </a:p>
          <a:p>
            <a:r>
              <a:rPr lang="ru-RU" dirty="0"/>
              <a:t>1. 1мм </a:t>
            </a:r>
            <a:r>
              <a:rPr lang="ru-RU" dirty="0" err="1"/>
              <a:t>рт.ст</a:t>
            </a:r>
            <a:r>
              <a:rPr lang="ru-RU" dirty="0"/>
              <a:t>. = 133,3 Па;</a:t>
            </a:r>
          </a:p>
          <a:p>
            <a:r>
              <a:rPr lang="ru-RU" dirty="0"/>
              <a:t> 2. 1013 </a:t>
            </a:r>
            <a:r>
              <a:rPr lang="ru-RU" dirty="0" err="1"/>
              <a:t>гПа</a:t>
            </a:r>
            <a:r>
              <a:rPr lang="ru-RU" dirty="0"/>
              <a:t>  = 760 мм рт. ст.;</a:t>
            </a:r>
          </a:p>
          <a:p>
            <a:r>
              <a:rPr lang="ru-RU" dirty="0"/>
              <a:t> 3. 10 мм рт. ст. = 1,333гПа.</a:t>
            </a:r>
          </a:p>
          <a:p>
            <a:endParaRPr lang="ru-RU" dirty="0"/>
          </a:p>
        </p:txBody>
      </p:sp>
      <p:pic>
        <p:nvPicPr>
          <p:cNvPr id="6146" name="Picture 2" descr="C:\Users\Директор МБОУ Бажирс\Downloads\couple-in-love-4-1246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74340"/>
            <a:ext cx="5154149" cy="38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17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Безымянный"/>
          <p:cNvPicPr>
            <a:picLocks noChangeAspect="1" noChangeArrowheads="1"/>
          </p:cNvPicPr>
          <p:nvPr/>
        </p:nvPicPr>
        <p:blipFill>
          <a:blip r:embed="rId2"/>
          <a:srcRect t="3093"/>
          <a:stretch>
            <a:fillRect/>
          </a:stretch>
        </p:blipFill>
        <p:spPr bwMode="auto">
          <a:xfrm>
            <a:off x="2428860" y="1142984"/>
            <a:ext cx="4640149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28680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«Мы живём на дне воздушного океана…»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5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Эванджелиста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Торричелли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2428868"/>
            <a:ext cx="2857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ln w="190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l-GR" sz="6600" b="1" i="1" dirty="0" smtClean="0">
                <a:ln w="190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6600" b="1" i="1" dirty="0" err="1" smtClean="0">
                <a:ln w="190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gh</a:t>
            </a:r>
            <a:endParaRPr lang="ru-RU" sz="6600" b="1" i="1" dirty="0">
              <a:ln w="19050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27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786578" y="2714620"/>
            <a:ext cx="1143008" cy="785818"/>
          </a:xfrm>
          <a:prstGeom prst="line">
            <a:avLst/>
          </a:prstGeom>
          <a:ln w="76200" cmpd="sng">
            <a:solidFill>
              <a:srgbClr val="FF0000">
                <a:alpha val="86000"/>
              </a:srgbClr>
            </a:solidFill>
          </a:ln>
          <a:effectLst>
            <a:outerShdw blurRad="215900" dist="762000" dir="11580000" sx="117000" sy="117000" algn="ctr" rotWithShape="0">
              <a:schemeClr val="accent1">
                <a:shade val="9000"/>
                <a:satMod val="105000"/>
                <a:alpha val="16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6786578" y="2714620"/>
            <a:ext cx="1071570" cy="857256"/>
          </a:xfrm>
          <a:prstGeom prst="line">
            <a:avLst/>
          </a:prstGeom>
          <a:ln w="76200" cmpd="sng">
            <a:solidFill>
              <a:srgbClr val="FF0000">
                <a:alpha val="86000"/>
              </a:srgbClr>
            </a:solidFill>
          </a:ln>
          <a:effectLst>
            <a:outerShdw blurRad="215900" dist="762000" dir="11580000" sx="117000" sy="117000" algn="ctr" rotWithShape="0">
              <a:schemeClr val="accent1">
                <a:shade val="9000"/>
                <a:satMod val="105000"/>
                <a:alpha val="16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24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24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42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42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214414" y="642918"/>
            <a:ext cx="6357982" cy="185738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14546" y="107154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2786058"/>
            <a:ext cx="4429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§ 42, упр.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(4)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/>
              <a:t>Творческое  задание : цветы – барометры, птицы синоптики, морские </a:t>
            </a:r>
            <a:r>
              <a:rPr lang="ru-RU" sz="2000" b="1" dirty="0" smtClean="0"/>
              <a:t>барометры… </a:t>
            </a:r>
            <a:endParaRPr lang="ru-RU" sz="2000" b="1" dirty="0"/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78684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урок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928670"/>
            <a:ext cx="4000528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786314" y="1214422"/>
            <a:ext cx="4214842" cy="39159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Итальянский ученый,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впервые измеривший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атмосферное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давление,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проведя опыт, названный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впоследствии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его именем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85728"/>
            <a:ext cx="6447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Эванджелиста</a:t>
            </a:r>
            <a:r>
              <a:rPr lang="ru-RU" sz="3600" b="1" dirty="0" smtClean="0">
                <a:solidFill>
                  <a:srgbClr val="002060"/>
                </a:solidFill>
              </a:rPr>
              <a:t> Торричелли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2976" y="4857760"/>
            <a:ext cx="27127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Эванджелиста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Торричелли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(1608 – 1647 )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14282" y="357166"/>
            <a:ext cx="8643998" cy="646986"/>
          </a:xfrm>
          <a:prstGeom prst="roundRect">
            <a:avLst/>
          </a:prstGeom>
          <a:ln w="28575">
            <a:noFill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История  открытия  атмосферного  давления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5" name="Рисунок 4" descr="http://festival.1september.ru/articles/589040/img1.JPG"/>
          <p:cNvPicPr/>
          <p:nvPr/>
        </p:nvPicPr>
        <p:blipFill>
          <a:blip r:embed="rId2"/>
          <a:srcRect b="8451"/>
          <a:stretch>
            <a:fillRect/>
          </a:stretch>
        </p:blipFill>
        <p:spPr bwMode="auto">
          <a:xfrm>
            <a:off x="1071538" y="1071546"/>
            <a:ext cx="3643338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8" name="Picture 2" descr="http://www.crucerista.net/sites/crucerista.net/files/Abel%20Garcia/Jardines%20B%C3%B3bol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14554"/>
            <a:ext cx="2928958" cy="2198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282" y="1428736"/>
            <a:ext cx="4786346" cy="3968710"/>
          </a:xfrm>
          <a:prstGeom prst="roundRect">
            <a:avLst>
              <a:gd name="adj" fmla="val 91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Осмысливая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эксперимента, Торричелли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делает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вывода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пространстве над ртутью в трубке нет воздуха,</a:t>
            </a:r>
          </a:p>
          <a:p>
            <a:pPr marL="457200" indent="-457200" algn="just">
              <a:buAutoNum type="arabicParenR"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ртуть не выливается из трубки обратно в сосуд потому, что атмосферный воздух давит на поверхность ртути в сосуде. 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 l="18919" t="36917" r="58509" b="25448"/>
          <a:stretch>
            <a:fillRect/>
          </a:stretch>
        </p:blipFill>
        <p:spPr bwMode="auto">
          <a:xfrm>
            <a:off x="5357818" y="1357298"/>
            <a:ext cx="357190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42976" y="357166"/>
            <a:ext cx="7000924" cy="919401"/>
          </a:xfrm>
          <a:prstGeom prst="roundRect">
            <a:avLst/>
          </a:prstGeom>
          <a:ln w="28575">
            <a:noFill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Опыт Торричелли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71538" y="571480"/>
            <a:ext cx="7143800" cy="646986"/>
          </a:xfrm>
          <a:prstGeom prst="roundRect">
            <a:avLst/>
          </a:prstGeom>
          <a:ln w="28575">
            <a:noFill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Измерение атмосферного давления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51961" t="26961" b="20342"/>
          <a:stretch>
            <a:fillRect/>
          </a:stretch>
        </p:blipFill>
        <p:spPr bwMode="auto">
          <a:xfrm>
            <a:off x="714348" y="1357299"/>
            <a:ext cx="4286280" cy="4478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572132" y="2857496"/>
            <a:ext cx="2857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ln w="190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l-GR" sz="6600" b="1" i="1" dirty="0" smtClean="0">
                <a:ln w="190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6600" b="1" i="1" dirty="0" err="1" smtClean="0">
                <a:ln w="190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gh</a:t>
            </a:r>
            <a:endParaRPr lang="ru-RU" sz="6600" b="1" i="1" dirty="0">
              <a:ln w="19050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27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214546" y="571480"/>
            <a:ext cx="4714908" cy="646986"/>
          </a:xfrm>
          <a:prstGeom prst="roundRect">
            <a:avLst/>
          </a:prstGeom>
          <a:ln w="28575">
            <a:noFill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Историческая справка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1500174"/>
            <a:ext cx="34290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конце 1646 г Паскаль повторяет опыты Торричелли не только с ртутью, но и с маслом и с водой, красным вином, для чего потребовалось бочки, вместо чашек и трубки длиной 15 м.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5742" t="27832" r="5664" b="23095"/>
          <a:stretch>
            <a:fillRect/>
          </a:stretch>
        </p:blipFill>
        <p:spPr bwMode="auto">
          <a:xfrm>
            <a:off x="3786182" y="1357298"/>
            <a:ext cx="5188350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357298"/>
            <a:ext cx="885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пыты у подножья и на вершины горы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Пюи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де Дом.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14546" y="571480"/>
            <a:ext cx="4714908" cy="646986"/>
          </a:xfrm>
          <a:prstGeom prst="roundRect">
            <a:avLst/>
          </a:prstGeom>
          <a:ln w="28575">
            <a:noFill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Историческая справка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5" name="Рисунок 4" descr="http://festival.1september.ru/articles/589040/img4.JPG"/>
          <p:cNvPicPr/>
          <p:nvPr/>
        </p:nvPicPr>
        <p:blipFill>
          <a:blip r:embed="rId2"/>
          <a:srcRect b="12233"/>
          <a:stretch>
            <a:fillRect/>
          </a:stretch>
        </p:blipFill>
        <p:spPr bwMode="auto">
          <a:xfrm>
            <a:off x="1500166" y="1785926"/>
            <a:ext cx="6286544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94" t="41274" r="11320" b="31603"/>
          <a:stretch>
            <a:fillRect/>
          </a:stretch>
        </p:blipFill>
        <p:spPr bwMode="auto">
          <a:xfrm>
            <a:off x="214282" y="2000240"/>
            <a:ext cx="872164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2844" y="1357299"/>
            <a:ext cx="90011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1654 году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 атмосферного давления было наглядно показано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магдебургским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бургомистром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Герике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14546" y="571480"/>
            <a:ext cx="4714908" cy="646986"/>
          </a:xfrm>
          <a:prstGeom prst="roundRect">
            <a:avLst/>
          </a:prstGeom>
          <a:ln w="28575">
            <a:noFill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Историческая справка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723</TotalTime>
  <Words>606</Words>
  <Application>Microsoft Office PowerPoint</Application>
  <PresentationFormat>Экран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парах…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Директор МБОУ Бажирс</cp:lastModifiedBy>
  <cp:revision>71</cp:revision>
  <dcterms:created xsi:type="dcterms:W3CDTF">2013-01-27T18:11:02Z</dcterms:created>
  <dcterms:modified xsi:type="dcterms:W3CDTF">2023-02-04T23:12:20Z</dcterms:modified>
</cp:coreProperties>
</file>