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86047-138D-4DC9-A329-5FA4720ECCED}" type="datetimeFigureOut">
              <a:rPr lang="ru-RU" smtClean="0"/>
              <a:pPr/>
              <a:t>05.07.2010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DDAE-67CA-4346-BBD3-327584454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-171399"/>
            <a:ext cx="9144000" cy="702939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10776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МБОУ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Бажирская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основная общеобразовательная школа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Презентация к занятию по внеурочной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Тема: «Нетрадиционное рисование»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Приготовила учитель начальных классов: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Стрелова Елена Николаевна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Изображение4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221088"/>
            <a:ext cx="291581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1116632" y="2642429"/>
            <a:ext cx="8820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SimSun" pitchFamily="2" charset="-122"/>
                <a:cs typeface="Times New Roman" pitchFamily="18" charset="0"/>
              </a:rPr>
              <a:t>                                                План работы.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SimSun" pitchFamily="2" charset="-122"/>
                <a:cs typeface="Times New Roman" pitchFamily="18" charset="0"/>
              </a:rPr>
              <a:t>                                      1.Придумать композицию.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SimSun" pitchFamily="2" charset="-122"/>
                <a:cs typeface="Times New Roman" pitchFamily="18" charset="0"/>
              </a:rPr>
              <a:t>                                  2.Обсудить технику рисования,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dirty="0">
                <a:solidFill>
                  <a:srgbClr val="0000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altLang="zh-CN" dirty="0" smtClean="0">
                <a:solidFill>
                  <a:srgbClr val="0000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            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SimSun" pitchFamily="2" charset="-122"/>
                <a:cs typeface="Times New Roman" pitchFamily="18" charset="0"/>
              </a:rPr>
              <a:t>как удобнее выполнить каждый элемент композиции.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3.Наметить последовательность рисования.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6156176" cy="4365103"/>
          </a:xfrm>
          <a:prstGeom prst="rect">
            <a:avLst/>
          </a:prstGeom>
        </p:spPr>
      </p:pic>
      <p:pic>
        <p:nvPicPr>
          <p:cNvPr id="6" name="Изображение1"/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40510" y="3284984"/>
            <a:ext cx="5503490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365104"/>
            <a:ext cx="4781172" cy="61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</a:pPr>
            <a:r>
              <a:rPr lang="ru-RU" sz="3200" kern="150" baseline="0" dirty="0" smtClean="0">
                <a:solidFill>
                  <a:srgbClr val="181818"/>
                </a:solidFill>
                <a:latin typeface="Times New Roman"/>
                <a:ea typeface="SimSun"/>
                <a:cs typeface="Mangal"/>
              </a:rPr>
              <a:t>Спасибо за внимание!</a:t>
            </a:r>
            <a:endParaRPr lang="ru-RU" sz="3200" kern="150" dirty="0">
              <a:latin typeface="Liberation Serif"/>
              <a:ea typeface="SimSun"/>
              <a:cs typeface="Mangal"/>
            </a:endParaRPr>
          </a:p>
        </p:txBody>
      </p:sp>
      <p:pic>
        <p:nvPicPr>
          <p:cNvPr id="6" name="Изображение4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28950" y="188640"/>
            <a:ext cx="492742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4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56490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творческих способностей, фантазии, воображения средствами нетрадиционного рисования; продолжить знакомство с художественными техниками, развивать чувство композиции и цвета, закреплять умение учить дополнять изображение деталями с помощью кисточки, развивать воображение и творчество детей.</a:t>
            </a:r>
          </a:p>
        </p:txBody>
      </p:sp>
      <p:pic>
        <p:nvPicPr>
          <p:cNvPr id="7" name="Изображение4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652120" y="0"/>
            <a:ext cx="3491880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3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512" y="188640"/>
            <a:ext cx="8784976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2996952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Творчество –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это источник доброты, истины 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красоты.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520" y="332656"/>
            <a:ext cx="8640960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1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16421"/>
            <a:ext cx="9144000" cy="6841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116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</cp:revision>
  <dcterms:created xsi:type="dcterms:W3CDTF">2010-07-04T23:55:49Z</dcterms:created>
  <dcterms:modified xsi:type="dcterms:W3CDTF">2010-07-05T06:57:38Z</dcterms:modified>
</cp:coreProperties>
</file>